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84" r:id="rId1"/>
  </p:sldMasterIdLst>
  <p:notesMasterIdLst>
    <p:notesMasterId r:id="rId27"/>
  </p:notesMasterIdLst>
  <p:sldIdLst>
    <p:sldId id="256" r:id="rId2"/>
    <p:sldId id="277" r:id="rId3"/>
    <p:sldId id="278" r:id="rId4"/>
    <p:sldId id="279" r:id="rId5"/>
    <p:sldId id="258" r:id="rId6"/>
    <p:sldId id="276" r:id="rId7"/>
    <p:sldId id="270" r:id="rId8"/>
    <p:sldId id="257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83" r:id="rId18"/>
    <p:sldId id="268" r:id="rId19"/>
    <p:sldId id="272" r:id="rId20"/>
    <p:sldId id="271" r:id="rId21"/>
    <p:sldId id="274" r:id="rId22"/>
    <p:sldId id="275" r:id="rId23"/>
    <p:sldId id="280" r:id="rId24"/>
    <p:sldId id="285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18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674804-1991-4B64-81F2-DA0E6113CD03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A9661-DBD8-41AE-9AA1-7689DFA5DB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A9661-DBD8-41AE-9AA1-7689DFA5DB5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5" r:id="rId1"/>
    <p:sldLayoutId id="2147484286" r:id="rId2"/>
    <p:sldLayoutId id="2147484287" r:id="rId3"/>
    <p:sldLayoutId id="2147484288" r:id="rId4"/>
    <p:sldLayoutId id="2147484289" r:id="rId5"/>
    <p:sldLayoutId id="2147484290" r:id="rId6"/>
    <p:sldLayoutId id="2147484291" r:id="rId7"/>
    <p:sldLayoutId id="2147484292" r:id="rId8"/>
    <p:sldLayoutId id="2147484293" r:id="rId9"/>
    <p:sldLayoutId id="2147484294" r:id="rId10"/>
    <p:sldLayoutId id="21474842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3108" y="2714620"/>
            <a:ext cx="18473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endParaRPr lang="ru-RU" sz="5400" b="1" cap="none" spc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00232" y="2928934"/>
            <a:ext cx="6014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7" name="Рисунок 6" descr="IMG_01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873814" y="2197964"/>
            <a:ext cx="3324406" cy="4214842"/>
          </a:xfrm>
          <a:prstGeom prst="rect">
            <a:avLst/>
          </a:prstGeom>
        </p:spPr>
      </p:pic>
      <p:pic>
        <p:nvPicPr>
          <p:cNvPr id="9" name="Рисунок 8" descr="IMG_009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5000626" y="2428870"/>
            <a:ext cx="3500465" cy="392909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928794" y="857232"/>
            <a:ext cx="621510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Юность, опалённая войной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00042"/>
            <a:ext cx="4572032" cy="5383219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en-US" dirty="0" smtClean="0"/>
              <a:t>У </a:t>
            </a:r>
            <a:r>
              <a:rPr lang="en-US" dirty="0" err="1" smtClean="0"/>
              <a:t>моей</a:t>
            </a:r>
            <a:r>
              <a:rPr lang="en-US" dirty="0" smtClean="0"/>
              <a:t> </a:t>
            </a:r>
            <a:r>
              <a:rPr lang="en-US" dirty="0" err="1" smtClean="0"/>
              <a:t>бабушки</a:t>
            </a:r>
            <a:r>
              <a:rPr lang="en-US" dirty="0" smtClean="0"/>
              <a:t> </a:t>
            </a:r>
            <a:r>
              <a:rPr lang="en-US" dirty="0" err="1" smtClean="0"/>
              <a:t>всегда</a:t>
            </a:r>
            <a:r>
              <a:rPr lang="en-US" dirty="0" smtClean="0"/>
              <a:t> </a:t>
            </a:r>
            <a:r>
              <a:rPr lang="en-US" dirty="0" err="1" smtClean="0"/>
              <a:t>появляются</a:t>
            </a:r>
            <a:r>
              <a:rPr lang="en-US" dirty="0" smtClean="0"/>
              <a:t> </a:t>
            </a:r>
            <a:r>
              <a:rPr lang="en-US" dirty="0" err="1" smtClean="0"/>
              <a:t>слезы</a:t>
            </a:r>
            <a:r>
              <a:rPr lang="en-US" dirty="0" smtClean="0"/>
              <a:t> </a:t>
            </a:r>
            <a:r>
              <a:rPr lang="en-US" dirty="0" err="1" smtClean="0"/>
              <a:t>на</a:t>
            </a:r>
            <a:r>
              <a:rPr lang="en-US" dirty="0" smtClean="0"/>
              <a:t> </a:t>
            </a:r>
            <a:r>
              <a:rPr lang="en-US" dirty="0" err="1" smtClean="0"/>
              <a:t>глазах</a:t>
            </a:r>
            <a:r>
              <a:rPr lang="ru-RU" dirty="0" smtClean="0"/>
              <a:t>,</a:t>
            </a:r>
            <a:r>
              <a:rPr lang="en-US" dirty="0" err="1" smtClean="0"/>
              <a:t>когда</a:t>
            </a:r>
            <a:r>
              <a:rPr lang="en-US" dirty="0" smtClean="0"/>
              <a:t> </a:t>
            </a:r>
            <a:r>
              <a:rPr lang="en-US" dirty="0" err="1" smtClean="0"/>
              <a:t>она</a:t>
            </a:r>
            <a:r>
              <a:rPr lang="en-US" dirty="0" smtClean="0"/>
              <a:t> </a:t>
            </a:r>
            <a:r>
              <a:rPr lang="en-US" dirty="0" err="1" smtClean="0"/>
              <a:t>вспоминает</a:t>
            </a:r>
            <a:r>
              <a:rPr lang="en-US" dirty="0" smtClean="0"/>
              <a:t> о </a:t>
            </a:r>
            <a:r>
              <a:rPr lang="en-US" dirty="0" err="1" smtClean="0"/>
              <a:t>том</a:t>
            </a:r>
            <a:r>
              <a:rPr lang="ru-RU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как</a:t>
            </a:r>
            <a:r>
              <a:rPr lang="en-US" dirty="0" smtClean="0"/>
              <a:t> </a:t>
            </a:r>
            <a:r>
              <a:rPr lang="en-US" dirty="0" err="1" smtClean="0"/>
              <a:t>они</a:t>
            </a:r>
            <a:r>
              <a:rPr lang="en-US" dirty="0" smtClean="0"/>
              <a:t> </a:t>
            </a:r>
            <a:r>
              <a:rPr lang="en-US" dirty="0" err="1" smtClean="0"/>
              <a:t>добывали</a:t>
            </a:r>
            <a:r>
              <a:rPr lang="en-US" dirty="0" smtClean="0"/>
              <a:t> </a:t>
            </a:r>
            <a:r>
              <a:rPr lang="en-US" dirty="0" err="1" smtClean="0"/>
              <a:t>хоть</a:t>
            </a:r>
            <a:r>
              <a:rPr lang="en-US" dirty="0" smtClean="0"/>
              <a:t> </a:t>
            </a:r>
            <a:r>
              <a:rPr lang="en-US" dirty="0" err="1" smtClean="0"/>
              <a:t>какую-нибудь</a:t>
            </a:r>
            <a:r>
              <a:rPr lang="en-US" dirty="0" smtClean="0"/>
              <a:t> </a:t>
            </a:r>
            <a:r>
              <a:rPr lang="en-US" dirty="0" err="1" smtClean="0"/>
              <a:t>пищу</a:t>
            </a:r>
            <a:r>
              <a:rPr lang="en-US" dirty="0" smtClean="0"/>
              <a:t>. В </a:t>
            </a:r>
            <a:r>
              <a:rPr lang="en-US" dirty="0" err="1" smtClean="0"/>
              <a:t>то</a:t>
            </a:r>
            <a:r>
              <a:rPr lang="en-US" dirty="0" smtClean="0"/>
              <a:t> </a:t>
            </a:r>
            <a:r>
              <a:rPr lang="en-US" dirty="0" err="1" smtClean="0"/>
              <a:t>время</a:t>
            </a:r>
            <a:r>
              <a:rPr lang="en-US" dirty="0" smtClean="0"/>
              <a:t> </a:t>
            </a:r>
            <a:r>
              <a:rPr lang="en-US" dirty="0" err="1" smtClean="0"/>
              <a:t>люди</a:t>
            </a:r>
            <a:r>
              <a:rPr lang="en-US" dirty="0" smtClean="0"/>
              <a:t>  </a:t>
            </a:r>
            <a:r>
              <a:rPr lang="en-US" dirty="0" err="1" smtClean="0"/>
              <a:t>ели</a:t>
            </a:r>
            <a:r>
              <a:rPr lang="en-US" dirty="0" smtClean="0"/>
              <a:t> </a:t>
            </a:r>
            <a:r>
              <a:rPr lang="en-US" dirty="0" err="1" smtClean="0"/>
              <a:t>только</a:t>
            </a:r>
            <a:r>
              <a:rPr lang="en-US" dirty="0" smtClean="0"/>
              <a:t> </a:t>
            </a:r>
            <a:r>
              <a:rPr lang="en-US" dirty="0" err="1" smtClean="0"/>
              <a:t>то</a:t>
            </a:r>
            <a:r>
              <a:rPr lang="en-US" dirty="0" smtClean="0"/>
              <a:t>, </a:t>
            </a:r>
            <a:r>
              <a:rPr lang="en-US" dirty="0" err="1" smtClean="0"/>
              <a:t>что</a:t>
            </a:r>
            <a:r>
              <a:rPr lang="en-US" dirty="0" smtClean="0"/>
              <a:t> </a:t>
            </a:r>
            <a:r>
              <a:rPr lang="en-US" dirty="0" err="1" smtClean="0"/>
              <a:t>смогли</a:t>
            </a:r>
            <a:r>
              <a:rPr lang="en-US" dirty="0" smtClean="0"/>
              <a:t> </a:t>
            </a:r>
            <a:r>
              <a:rPr lang="en-US" dirty="0" err="1" smtClean="0"/>
              <a:t>вырастить</a:t>
            </a:r>
            <a:r>
              <a:rPr lang="en-US" dirty="0" smtClean="0"/>
              <a:t> </a:t>
            </a:r>
            <a:r>
              <a:rPr lang="en-US" dirty="0" err="1" smtClean="0"/>
              <a:t>сами</a:t>
            </a:r>
            <a:r>
              <a:rPr lang="en-US" dirty="0" smtClean="0"/>
              <a:t>. </a:t>
            </a:r>
            <a:r>
              <a:rPr lang="en-US" dirty="0" err="1" smtClean="0"/>
              <a:t>Осенью</a:t>
            </a:r>
            <a:r>
              <a:rPr lang="en-US" dirty="0" smtClean="0"/>
              <a:t>  </a:t>
            </a:r>
            <a:r>
              <a:rPr lang="en-US" dirty="0" err="1" smtClean="0"/>
              <a:t>собирали</a:t>
            </a:r>
            <a:r>
              <a:rPr lang="en-US" dirty="0" smtClean="0"/>
              <a:t> </a:t>
            </a:r>
            <a:r>
              <a:rPr lang="en-US" dirty="0" err="1" smtClean="0"/>
              <a:t>колоски</a:t>
            </a:r>
            <a:r>
              <a:rPr lang="en-US" dirty="0" smtClean="0"/>
              <a:t>, </a:t>
            </a:r>
            <a:r>
              <a:rPr lang="en-US" dirty="0" err="1" smtClean="0"/>
              <a:t>зернышки</a:t>
            </a:r>
            <a:r>
              <a:rPr lang="en-US" dirty="0" smtClean="0"/>
              <a:t>, </a:t>
            </a:r>
            <a:r>
              <a:rPr lang="en-US" dirty="0" err="1" smtClean="0"/>
              <a:t>оставшиеся</a:t>
            </a:r>
            <a:r>
              <a:rPr lang="en-US" dirty="0" smtClean="0"/>
              <a:t> </a:t>
            </a:r>
            <a:r>
              <a:rPr lang="en-US" dirty="0" err="1" smtClean="0"/>
              <a:t>после</a:t>
            </a:r>
            <a:r>
              <a:rPr lang="en-US" dirty="0" smtClean="0"/>
              <a:t> </a:t>
            </a:r>
            <a:r>
              <a:rPr lang="en-US" dirty="0" err="1" smtClean="0"/>
              <a:t>уборки</a:t>
            </a:r>
            <a:r>
              <a:rPr lang="en-US" dirty="0" smtClean="0"/>
              <a:t>  </a:t>
            </a:r>
            <a:r>
              <a:rPr lang="en-US" dirty="0" err="1" smtClean="0"/>
              <a:t>урожая</a:t>
            </a:r>
            <a:r>
              <a:rPr lang="en-US" dirty="0" smtClean="0"/>
              <a:t>. В </a:t>
            </a:r>
            <a:r>
              <a:rPr lang="en-US" dirty="0" err="1" smtClean="0"/>
              <a:t>голодную</a:t>
            </a:r>
            <a:r>
              <a:rPr lang="en-US" dirty="0" smtClean="0"/>
              <a:t>, </a:t>
            </a:r>
            <a:r>
              <a:rPr lang="en-US" dirty="0" err="1" smtClean="0"/>
              <a:t>холодную</a:t>
            </a:r>
            <a:r>
              <a:rPr lang="en-US" dirty="0" smtClean="0"/>
              <a:t> </a:t>
            </a:r>
            <a:r>
              <a:rPr lang="en-US" dirty="0" err="1" smtClean="0"/>
              <a:t>зиму</a:t>
            </a:r>
            <a:r>
              <a:rPr lang="en-US" dirty="0" smtClean="0"/>
              <a:t> </a:t>
            </a:r>
            <a:r>
              <a:rPr lang="en-US" dirty="0" err="1" smtClean="0"/>
              <a:t>даже</a:t>
            </a:r>
            <a:r>
              <a:rPr lang="en-US" dirty="0" smtClean="0"/>
              <a:t> </a:t>
            </a:r>
            <a:r>
              <a:rPr lang="en-US" dirty="0" err="1" smtClean="0"/>
              <a:t>приходилось</a:t>
            </a:r>
            <a:r>
              <a:rPr lang="en-US" dirty="0" smtClean="0"/>
              <a:t> </a:t>
            </a:r>
            <a:r>
              <a:rPr lang="en-US" dirty="0" err="1" smtClean="0"/>
              <a:t>есть</a:t>
            </a:r>
            <a:r>
              <a:rPr lang="en-US" dirty="0" smtClean="0"/>
              <a:t>  </a:t>
            </a:r>
            <a:r>
              <a:rPr lang="en-US" dirty="0" err="1" smtClean="0"/>
              <a:t>перемолотые</a:t>
            </a:r>
            <a:r>
              <a:rPr lang="en-US" dirty="0" smtClean="0"/>
              <a:t> </a:t>
            </a:r>
            <a:r>
              <a:rPr lang="en-US" dirty="0" err="1" smtClean="0"/>
              <a:t>картофельную</a:t>
            </a:r>
            <a:r>
              <a:rPr lang="en-US" dirty="0" smtClean="0"/>
              <a:t> </a:t>
            </a:r>
            <a:r>
              <a:rPr lang="en-US" dirty="0" err="1" smtClean="0"/>
              <a:t>ботву</a:t>
            </a:r>
            <a:r>
              <a:rPr lang="en-US" dirty="0" smtClean="0"/>
              <a:t>, </a:t>
            </a:r>
            <a:r>
              <a:rPr lang="en-US" dirty="0" err="1" smtClean="0"/>
              <a:t>кору</a:t>
            </a:r>
            <a:r>
              <a:rPr lang="en-US" dirty="0" smtClean="0"/>
              <a:t> </a:t>
            </a:r>
            <a:r>
              <a:rPr lang="en-US" dirty="0" err="1" smtClean="0"/>
              <a:t>липы</a:t>
            </a:r>
            <a:r>
              <a:rPr lang="en-US" dirty="0" smtClean="0"/>
              <a:t>, </a:t>
            </a:r>
            <a:r>
              <a:rPr lang="en-US" dirty="0" err="1" smtClean="0"/>
              <a:t>из</a:t>
            </a:r>
            <a:r>
              <a:rPr lang="en-US" dirty="0" smtClean="0"/>
              <a:t> </a:t>
            </a:r>
            <a:r>
              <a:rPr lang="en-US" dirty="0" err="1" smtClean="0"/>
              <a:t>которых</a:t>
            </a:r>
            <a:r>
              <a:rPr lang="en-US" dirty="0" smtClean="0"/>
              <a:t>  </a:t>
            </a:r>
            <a:r>
              <a:rPr lang="en-US" dirty="0" err="1" smtClean="0"/>
              <a:t>делали</a:t>
            </a:r>
            <a:r>
              <a:rPr lang="en-US" dirty="0" smtClean="0"/>
              <a:t> </a:t>
            </a:r>
            <a:r>
              <a:rPr lang="en-US" dirty="0" err="1" smtClean="0"/>
              <a:t>лепешки</a:t>
            </a:r>
            <a:r>
              <a:rPr lang="en-US" dirty="0" smtClean="0"/>
              <a:t>. О </a:t>
            </a:r>
            <a:r>
              <a:rPr lang="en-US" dirty="0" err="1" smtClean="0"/>
              <a:t>которых</a:t>
            </a:r>
            <a:r>
              <a:rPr lang="en-US" dirty="0" smtClean="0"/>
              <a:t> </a:t>
            </a:r>
            <a:r>
              <a:rPr lang="en-US" dirty="0" err="1" smtClean="0"/>
              <a:t>бабушка</a:t>
            </a:r>
            <a:r>
              <a:rPr lang="en-US" dirty="0" smtClean="0"/>
              <a:t> </a:t>
            </a:r>
            <a:r>
              <a:rPr lang="en-US" dirty="0" err="1" smtClean="0"/>
              <a:t>со</a:t>
            </a:r>
            <a:r>
              <a:rPr lang="en-US" dirty="0" smtClean="0"/>
              <a:t> </a:t>
            </a:r>
            <a:r>
              <a:rPr lang="en-US" dirty="0" err="1" smtClean="0"/>
              <a:t>слезами</a:t>
            </a:r>
            <a:r>
              <a:rPr lang="en-US" dirty="0" smtClean="0"/>
              <a:t> </a:t>
            </a:r>
            <a:r>
              <a:rPr lang="en-US" dirty="0" err="1" smtClean="0"/>
              <a:t>говорит</a:t>
            </a:r>
            <a:r>
              <a:rPr lang="en-US" dirty="0" smtClean="0"/>
              <a:t> </a:t>
            </a:r>
            <a:r>
              <a:rPr lang="en-US" dirty="0" err="1" smtClean="0"/>
              <a:t>как</a:t>
            </a:r>
            <a:r>
              <a:rPr lang="en-US" dirty="0" smtClean="0"/>
              <a:t> о </a:t>
            </a:r>
            <a:r>
              <a:rPr lang="en-US" dirty="0" err="1" smtClean="0"/>
              <a:t>самой</a:t>
            </a:r>
            <a:r>
              <a:rPr lang="en-US" dirty="0" smtClean="0"/>
              <a:t> </a:t>
            </a:r>
            <a:r>
              <a:rPr lang="en-US" dirty="0" err="1" smtClean="0"/>
              <a:t>вкусной</a:t>
            </a:r>
            <a:r>
              <a:rPr lang="en-US" dirty="0" smtClean="0"/>
              <a:t> и </a:t>
            </a:r>
            <a:r>
              <a:rPr lang="en-US" dirty="0" err="1" smtClean="0"/>
              <a:t>сладкой</a:t>
            </a:r>
            <a:r>
              <a:rPr lang="en-US" dirty="0" smtClean="0"/>
              <a:t> </a:t>
            </a:r>
            <a:r>
              <a:rPr lang="en-US" dirty="0" err="1" smtClean="0"/>
              <a:t>пище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4" name="Рисунок 3" descr="IMG_01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9124" y="714356"/>
            <a:ext cx="4071934" cy="464347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01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-333627" y="1119389"/>
            <a:ext cx="5239222" cy="3714776"/>
          </a:xfrm>
        </p:spPr>
      </p:pic>
      <p:sp>
        <p:nvSpPr>
          <p:cNvPr id="5" name="Прямоугольник 4"/>
          <p:cNvSpPr/>
          <p:nvPr/>
        </p:nvSpPr>
        <p:spPr>
          <a:xfrm>
            <a:off x="4500562" y="214290"/>
            <a:ext cx="421484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"Все для фронта, все для победы! " - этот лозунг стал главным с первых дней войны для людей, заменивших рабочих, ушедших на фронт. Женщины и подростки стали главной силой на трудовом фронте. Все люди в то время жили верой, верой в победу.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4972056" cy="6572272"/>
          </a:xfrm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-Бабушка, что ты знаешь о своём отце?</a:t>
            </a:r>
          </a:p>
          <a:p>
            <a:pPr>
              <a:buNone/>
            </a:pPr>
            <a:r>
              <a:rPr lang="ru-RU" dirty="0" smtClean="0"/>
              <a:t>    - В апреле 1941года отца </a:t>
            </a:r>
            <a:r>
              <a:rPr lang="ru-RU" dirty="0" err="1" smtClean="0"/>
              <a:t>Минзифы</a:t>
            </a:r>
            <a:r>
              <a:rPr lang="ru-RU" dirty="0" smtClean="0"/>
              <a:t> </a:t>
            </a:r>
            <a:r>
              <a:rPr lang="ru-RU" dirty="0" err="1" smtClean="0"/>
              <a:t>апа</a:t>
            </a:r>
            <a:r>
              <a:rPr lang="ru-RU" dirty="0" smtClean="0"/>
              <a:t> арестовали как врага народа и отправили в Казань.  После этого от него не было никаких вестей.</a:t>
            </a:r>
          </a:p>
          <a:p>
            <a:pPr>
              <a:buNone/>
            </a:pPr>
            <a:r>
              <a:rPr lang="ru-RU" dirty="0" smtClean="0"/>
              <a:t>   Беседуя с бабушкой </a:t>
            </a:r>
            <a:r>
              <a:rPr lang="ru-RU" dirty="0" err="1" smtClean="0"/>
              <a:t>Минзифой</a:t>
            </a:r>
            <a:r>
              <a:rPr lang="ru-RU" dirty="0" smtClean="0"/>
              <a:t>, мы отметили нежелание вспоминать о тех страшных годах. Объясняет она это тем, что вспоминать это тяжело и больно. Она как бы заново переживает то время. Ведь она потеряла на войне своих самых родных и близких людей, вся её жизнь изменилась, перевернулась.</a:t>
            </a:r>
            <a:endParaRPr lang="ru-RU" dirty="0"/>
          </a:p>
        </p:txBody>
      </p:sp>
      <p:pic>
        <p:nvPicPr>
          <p:cNvPr id="4" name="Рисунок 3" descr="IMG_01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6314" y="500042"/>
            <a:ext cx="4357686" cy="557214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9124" y="285728"/>
            <a:ext cx="4429156" cy="592935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dirty="0" smtClean="0"/>
              <a:t>   Воспоминания </a:t>
            </a:r>
            <a:r>
              <a:rPr lang="ru-RU" sz="2400" dirty="0" smtClean="0"/>
              <a:t>тех лет притупились, но страх и тревога за своих близких не затихают во мне с той поры никогда. Еще осталось в памяти острое чувство голода. Еды не хватало. Ели крапиву, лебеду… Праздником была похлебка из горсти пшеницы, перемолотой в ручной мельнице. А еще надежда, тайная, но неистребимая, что все будет хорошо.</a:t>
            </a:r>
            <a:endParaRPr lang="ru-RU" sz="2400" dirty="0"/>
          </a:p>
        </p:txBody>
      </p:sp>
      <p:pic>
        <p:nvPicPr>
          <p:cNvPr id="4" name="Рисунок 3" descr="IMG_01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48" y="0"/>
            <a:ext cx="4400552" cy="642939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Моя мама работала в колхозе и швейной мастерской, где шили одежду для фронта, занималась хозяйством. Воспитанием детей занималась моя бабушка и прадедушка. Несмотря на возраст, они, как могли, помогали поставить детей на ноги, работали в огороде, ухаживали за домашними животными. Мы с  сестрой  Марьям учились и работали в колхозе наравне со взрослыми.</a:t>
            </a:r>
          </a:p>
          <a:p>
            <a:endParaRPr lang="ru-RU" dirty="0"/>
          </a:p>
        </p:txBody>
      </p:sp>
      <p:pic>
        <p:nvPicPr>
          <p:cNvPr id="1026" name="Picture 2" descr="C:\Users\GUl\Desktop\п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4214842" cy="2786082"/>
          </a:xfrm>
          <a:prstGeom prst="rect">
            <a:avLst/>
          </a:prstGeom>
          <a:noFill/>
        </p:spPr>
      </p:pic>
      <p:pic>
        <p:nvPicPr>
          <p:cNvPr id="2050" name="Picture 2" descr="C:\Users\GUl\Desktop\анд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143248"/>
            <a:ext cx="4238628" cy="32861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54185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-Бабушка</a:t>
            </a:r>
            <a:r>
              <a:rPr lang="ru-RU" dirty="0" smtClean="0"/>
              <a:t>, расскажи о своей школе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 -Начальной </a:t>
            </a:r>
            <a:r>
              <a:rPr lang="ru-RU" dirty="0" smtClean="0"/>
              <a:t>школой была обыкновенная деревенская изба, в которой одновременно занимались ученики с первого по четвертый класс. Я в школу пыталась ходить с пяти лет. Учителя разрешали мне сидеть на уроках, ведь вела я себя хорошо, никому не мешала, а дома, и учителя это знали, следить за мной было некому. С наступлением холодов мои занятия прекращались. По-настоящему я поступила в школу только в восемь лет. Моя первая учительница </a:t>
            </a:r>
            <a:r>
              <a:rPr lang="ru-RU" dirty="0" err="1" smtClean="0"/>
              <a:t>Халима</a:t>
            </a:r>
            <a:r>
              <a:rPr lang="ru-RU" dirty="0" smtClean="0"/>
              <a:t> </a:t>
            </a:r>
            <a:r>
              <a:rPr lang="ru-RU" dirty="0" err="1" smtClean="0"/>
              <a:t>апа</a:t>
            </a:r>
            <a:r>
              <a:rPr lang="ru-RU" dirty="0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561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Время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было очень тяжелое, но надо было учиться. Вещей практически не было. В школу ходили босиком, в тонком платьишке и в телогрейке. Не было тетрадей, писали на газетах между строк, на грифельных досках. Не хватало учебников. Не было чернил, писали кто чем: кто молоком, кто разведенной глиной. Зимой в школе было очень холодно. Хотя печи топили, но дров не хватало. Занималась школа в две смены. Старшие дети, приходя из школы, передавали обувь и теплые вещи младшим, и те шли в школу учиться во вторую смену. 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Послевоенные годы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736"/>
            <a:ext cx="4214842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Как </a:t>
            </a:r>
            <a:r>
              <a:rPr lang="ru-RU" dirty="0" smtClean="0"/>
              <a:t>сложилась твоя жизнь после войны</a:t>
            </a:r>
            <a:r>
              <a:rPr lang="ru-RU" dirty="0" smtClean="0"/>
              <a:t>?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6" name="Рисунок 5" descr="IMG_01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9124" y="1785926"/>
            <a:ext cx="4286248" cy="3143272"/>
          </a:xfrm>
          <a:prstGeom prst="rect">
            <a:avLst/>
          </a:prstGeom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 rot="10800000" flipV="1">
            <a:off x="378915" y="2928431"/>
            <a:ext cx="389488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4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целый день наработаешься так, что спины разогнуть нет сил, а вечером всё равно в клуб бежишь, плясали босиком, ноги в грязи измажешь – вот тебе и туфли. Днём платье одной стороной носили, а к вечеру вывернешь – вот вечерний наряд.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989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-Бабушка</a:t>
            </a:r>
            <a:r>
              <a:rPr lang="ru-RU" dirty="0" smtClean="0"/>
              <a:t>, а как жила твоя семья </a:t>
            </a:r>
            <a:r>
              <a:rPr lang="ru-RU" dirty="0" smtClean="0"/>
              <a:t>в послевоенные </a:t>
            </a:r>
            <a:r>
              <a:rPr lang="ru-RU" dirty="0" smtClean="0"/>
              <a:t>годы?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- </a:t>
            </a:r>
            <a:r>
              <a:rPr lang="ru-RU" dirty="0" smtClean="0"/>
              <a:t>Деревня </a:t>
            </a:r>
            <a:r>
              <a:rPr lang="ru-RU" dirty="0" smtClean="0"/>
              <a:t>с трудом поднималась, ведь почти все мужчины села погибли. Было очень тяжело без отца. Мама все время была на работе. Мужские заботы легли на плечи женщин. </a:t>
            </a:r>
          </a:p>
          <a:p>
            <a:endParaRPr lang="ru-RU" dirty="0"/>
          </a:p>
        </p:txBody>
      </p:sp>
      <p:pic>
        <p:nvPicPr>
          <p:cNvPr id="1026" name="Picture 2" descr="C:\Users\GUl\Desktop\са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3643314"/>
            <a:ext cx="4857784" cy="23383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4286280" cy="559753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/>
              <a:t> </a:t>
            </a:r>
            <a:r>
              <a:rPr lang="ru-RU" dirty="0" smtClean="0"/>
              <a:t>Юность бабушки </a:t>
            </a:r>
            <a:r>
              <a:rPr lang="ru-RU" dirty="0" err="1" smtClean="0"/>
              <a:t>Минзифы</a:t>
            </a:r>
            <a:r>
              <a:rPr lang="ru-RU" dirty="0" smtClean="0"/>
              <a:t> не было счастливым и безоблачным, оно было полно горя, страданий и лишений, как и всех детей той поры. Это история одной семьи. Одна из миллионов историй, из которых складывалась История Победы Великого народа в Великой войне.</a:t>
            </a:r>
            <a:endParaRPr lang="ru-RU" dirty="0"/>
          </a:p>
        </p:txBody>
      </p:sp>
      <p:pic>
        <p:nvPicPr>
          <p:cNvPr id="4" name="Рисунок 3" descr="IMG_009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3438" y="1071546"/>
            <a:ext cx="3857652" cy="44291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071546"/>
            <a:ext cx="8229600" cy="714380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Война вошла в каждую советскую семью, независимо от национальности и вероисповедания, коснулась всех – от мала до велика.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857752" y="1643050"/>
            <a:ext cx="3971924" cy="4740277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Своими воспоминаниями о тех годах поделилась с нами бабушка Лилии </a:t>
            </a:r>
            <a:r>
              <a:rPr lang="ru-RU" dirty="0" err="1" smtClean="0"/>
              <a:t>Фасхутдиновой</a:t>
            </a:r>
            <a:r>
              <a:rPr lang="ru-RU" dirty="0" smtClean="0"/>
              <a:t> </a:t>
            </a:r>
            <a:r>
              <a:rPr lang="ru-RU" dirty="0" err="1" smtClean="0"/>
              <a:t>Минзифа</a:t>
            </a:r>
            <a:r>
              <a:rPr lang="ru-RU" dirty="0" smtClean="0"/>
              <a:t>  </a:t>
            </a:r>
            <a:r>
              <a:rPr lang="ru-RU" dirty="0" err="1" smtClean="0"/>
              <a:t>Миннехановна</a:t>
            </a:r>
            <a:r>
              <a:rPr lang="ru-RU" dirty="0" smtClean="0"/>
              <a:t>. Именно из её рассказов мы много  узнали о тяжёлых военных годах  нашей страны и нашего народа. И тогда эта история большой страны становится  и историей каждой семьи, наших близких и родных, а значит и нашей историей.</a:t>
            </a:r>
            <a:endParaRPr lang="ru-RU" dirty="0"/>
          </a:p>
        </p:txBody>
      </p:sp>
      <p:pic>
        <p:nvPicPr>
          <p:cNvPr id="3074" name="Picture 2" descr="C:\Users\GUl\Desktop\хъ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000240"/>
            <a:ext cx="4572032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00108"/>
            <a:ext cx="5143504" cy="5097467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Мы благодарим </a:t>
            </a:r>
            <a:r>
              <a:rPr lang="ru-RU" dirty="0" err="1" smtClean="0"/>
              <a:t>Минзифу</a:t>
            </a:r>
            <a:r>
              <a:rPr lang="ru-RU" dirty="0" smtClean="0"/>
              <a:t> </a:t>
            </a:r>
            <a:r>
              <a:rPr lang="ru-RU" dirty="0" err="1" smtClean="0"/>
              <a:t>Миннехановну</a:t>
            </a:r>
            <a:r>
              <a:rPr lang="ru-RU" dirty="0" smtClean="0"/>
              <a:t>, за интересный рассказ о своей жизни! Мы очень уважаем Вас! Ваша внучка Лилия, тоже очень любить Вас! Желаем Вам здоровья, радости и счастья,  желаем всего самого лучшего и, главное, мирного неба над головой!</a:t>
            </a:r>
          </a:p>
          <a:p>
            <a:endParaRPr lang="ru-RU" dirty="0"/>
          </a:p>
        </p:txBody>
      </p:sp>
      <p:pic>
        <p:nvPicPr>
          <p:cNvPr id="4" name="Рисунок 3" descr="IMG_01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628" y="500042"/>
            <a:ext cx="3714776" cy="364333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21444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МИР ВАМ И ВАШЕМУ ДОМУ! Спасибо за внимание!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IMG_01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714620"/>
            <a:ext cx="4572032" cy="3071834"/>
          </a:xfrm>
          <a:prstGeom prst="rect">
            <a:avLst/>
          </a:prstGeom>
        </p:spPr>
      </p:pic>
      <p:pic>
        <p:nvPicPr>
          <p:cNvPr id="5" name="Рисунок 4" descr="IMG_009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1571612"/>
            <a:ext cx="3786214" cy="321471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11430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Благодарим  семью </a:t>
            </a:r>
            <a:r>
              <a:rPr lang="ru-RU" sz="2400" dirty="0" err="1" smtClean="0">
                <a:solidFill>
                  <a:srgbClr val="FF0000"/>
                </a:solidFill>
              </a:rPr>
              <a:t>Минзифы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</a:rPr>
              <a:t>Миннехановны</a:t>
            </a:r>
            <a:r>
              <a:rPr lang="ru-RU" sz="2400" dirty="0" smtClean="0">
                <a:solidFill>
                  <a:srgbClr val="FF0000"/>
                </a:solidFill>
              </a:rPr>
              <a:t>  </a:t>
            </a:r>
            <a:r>
              <a:rPr lang="ru-RU" sz="2400" dirty="0" smtClean="0">
                <a:solidFill>
                  <a:srgbClr val="FF0000"/>
                </a:solidFill>
              </a:rPr>
              <a:t>за помощь и поддержку, использованы фотографии семейного архива.</a:t>
            </a:r>
          </a:p>
        </p:txBody>
      </p:sp>
      <p:pic>
        <p:nvPicPr>
          <p:cNvPr id="4" name="Рисунок 3" descr="IMG_01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910370">
            <a:off x="671793" y="3028323"/>
            <a:ext cx="3429024" cy="2786082"/>
          </a:xfrm>
          <a:prstGeom prst="rect">
            <a:avLst/>
          </a:prstGeom>
        </p:spPr>
      </p:pic>
      <p:pic>
        <p:nvPicPr>
          <p:cNvPr id="5" name="Рисунок 4" descr="IMG_01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738442">
            <a:off x="4511062" y="1842874"/>
            <a:ext cx="4286280" cy="371475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rot="9867539">
            <a:off x="-382199" y="963012"/>
            <a:ext cx="3345056" cy="20317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</a:t>
            </a:r>
            <a:endParaRPr lang="ru-RU" dirty="0"/>
          </a:p>
        </p:txBody>
      </p:sp>
      <p:pic>
        <p:nvPicPr>
          <p:cNvPr id="4" name="Содержимое 3" descr="IMG_01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071810"/>
            <a:ext cx="4786314" cy="3786190"/>
          </a:xfrm>
        </p:spPr>
      </p:pic>
      <p:pic>
        <p:nvPicPr>
          <p:cNvPr id="5" name="Рисунок 4" descr="IMG_01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0"/>
            <a:ext cx="4429124" cy="3071810"/>
          </a:xfrm>
          <a:prstGeom prst="rect">
            <a:avLst/>
          </a:prstGeom>
        </p:spPr>
      </p:pic>
      <p:pic>
        <p:nvPicPr>
          <p:cNvPr id="7" name="Рисунок 6" descr="IMG_009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4670914" cy="3071810"/>
          </a:xfrm>
          <a:prstGeom prst="rect">
            <a:avLst/>
          </a:prstGeom>
        </p:spPr>
      </p:pic>
      <p:pic>
        <p:nvPicPr>
          <p:cNvPr id="8" name="Рисунок 7" descr="IMG_009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4876" y="3071810"/>
            <a:ext cx="4429124" cy="378619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929058" y="3214686"/>
            <a:ext cx="2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5357826"/>
            <a:ext cx="857256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kumimoji="0" lang="ru-RU" sz="2400" b="1" i="0" u="none" strike="noStrike" cap="none" spc="0" normalizeH="0" baseline="0" dirty="0" smtClean="0">
                <a:ln/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Встретились  с бабушкой </a:t>
            </a:r>
            <a:r>
              <a:rPr kumimoji="0" lang="ru-RU" sz="2400" b="1" i="0" u="none" strike="noStrike" cap="none" spc="0" normalizeH="0" baseline="0" dirty="0" err="1" smtClean="0">
                <a:ln/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Минзифой</a:t>
            </a:r>
            <a:r>
              <a:rPr kumimoji="0" lang="ru-RU" sz="2400" b="1" i="0" u="none" strike="noStrike" cap="none" spc="0" normalizeH="0" baseline="0" dirty="0" smtClean="0">
                <a:ln/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ru-RU" sz="2400" b="1" i="0" u="none" strike="noStrike" cap="none" spc="0" normalizeH="0" baseline="0" dirty="0" err="1" smtClean="0">
                <a:ln/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Давлетшиной</a:t>
            </a:r>
            <a:endParaRPr kumimoji="0" lang="ru-RU" sz="2400" b="1" i="0" u="none" strike="noStrike" cap="none" spc="0" normalizeH="0" baseline="0" dirty="0" smtClean="0">
              <a:ln/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algn="ctr"/>
            <a:r>
              <a:rPr kumimoji="0" lang="ru-RU" sz="2400" b="1" i="0" u="none" strike="noStrike" cap="none" spc="0" normalizeH="0" baseline="0" dirty="0" smtClean="0">
                <a:ln/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воспитатели МС(К)ШИ </a:t>
            </a:r>
            <a:r>
              <a:rPr kumimoji="0" lang="ru-RU" sz="2400" b="1" i="0" u="none" strike="noStrike" cap="none" spc="0" normalizeH="0" baseline="0" dirty="0" err="1" smtClean="0">
                <a:ln/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Рахимуллина</a:t>
            </a:r>
            <a:r>
              <a:rPr kumimoji="0" lang="ru-RU" sz="2400" b="1" i="0" u="none" strike="noStrike" cap="none" spc="0" normalizeH="0" baseline="0" dirty="0" smtClean="0">
                <a:ln/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ru-RU" sz="2400" b="1" i="0" u="none" strike="noStrike" cap="none" spc="0" normalizeH="0" baseline="0" dirty="0" err="1" smtClean="0">
                <a:ln/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Г.А.,Мухиева</a:t>
            </a:r>
            <a:r>
              <a:rPr kumimoji="0" lang="ru-RU" sz="2400" b="1" i="0" u="none" strike="noStrike" cap="none" spc="0" normalizeH="0" baseline="0" dirty="0" smtClean="0">
                <a:ln/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Г.Я.</a:t>
            </a:r>
            <a:endParaRPr lang="ru-RU" sz="2400" b="1" cap="none" spc="0" dirty="0">
              <a:ln/>
              <a:solidFill>
                <a:srgbClr val="FFFF00"/>
              </a:solidFill>
              <a:effectLst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85728"/>
            <a:ext cx="8258204" cy="1928825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/>
              <a:t>  </a:t>
            </a:r>
            <a:r>
              <a:rPr lang="ru-RU" b="1" dirty="0" smtClean="0">
                <a:solidFill>
                  <a:srgbClr val="FF0000"/>
                </a:solidFill>
              </a:rPr>
              <a:t>Спасибо всем, кто отдал свои жизни за мир, кто выстоял в те тяжелые годы. Спасибо всем, кто помнит! Спасибо тем, кто сегодня стоит на защите мира!</a:t>
            </a:r>
          </a:p>
          <a:p>
            <a:endParaRPr lang="ru-RU" dirty="0"/>
          </a:p>
        </p:txBody>
      </p:sp>
      <p:pic>
        <p:nvPicPr>
          <p:cNvPr id="1026" name="Picture 2" descr="C:\Users\GUl\Desktop\побед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00240"/>
            <a:ext cx="9144000" cy="4857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 descr="Примите самые искренние поздравления с Днем Победы в Великой Отечественной войне!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9" name="Picture 3" descr="C:\Users\GUl\Desktop\неб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C:\Users\GUl\Desktop\неб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715404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643174" y="1"/>
            <a:ext cx="650082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Где то еще в дали завтрашний день земли</a:t>
            </a:r>
            <a:br>
              <a:rPr lang="ru-RU" dirty="0" smtClean="0"/>
            </a:br>
            <a:r>
              <a:rPr lang="ru-RU" dirty="0" smtClean="0"/>
              <a:t>Где то он еще в пути.....</a:t>
            </a:r>
            <a:br>
              <a:rPr lang="ru-RU" dirty="0" smtClean="0"/>
            </a:br>
            <a:r>
              <a:rPr lang="ru-RU" dirty="0" smtClean="0"/>
              <a:t>Солнце должно гореть птицы должны звенеть</a:t>
            </a:r>
            <a:br>
              <a:rPr lang="ru-RU" dirty="0" smtClean="0"/>
            </a:br>
            <a:r>
              <a:rPr lang="ru-RU" dirty="0" smtClean="0"/>
              <a:t>И цветы вокруг цвести....</a:t>
            </a:r>
            <a:br>
              <a:rPr lang="ru-RU" dirty="0" smtClean="0"/>
            </a:br>
            <a:r>
              <a:rPr lang="ru-RU" dirty="0" smtClean="0"/>
              <a:t>Нам не надо выстрелов нужен солнца свет</a:t>
            </a:r>
            <a:br>
              <a:rPr lang="ru-RU" dirty="0" smtClean="0"/>
            </a:br>
            <a:r>
              <a:rPr lang="ru-RU" dirty="0" smtClean="0"/>
              <a:t>Ясное и чистое небо без ракет.</a:t>
            </a:r>
            <a:br>
              <a:rPr lang="ru-RU" dirty="0" smtClean="0"/>
            </a:br>
            <a:r>
              <a:rPr lang="ru-RU" dirty="0" smtClean="0"/>
              <a:t>Мир! Мир! Мир!</a:t>
            </a:r>
            <a:br>
              <a:rPr lang="ru-RU" dirty="0" smtClean="0"/>
            </a:br>
            <a:r>
              <a:rPr lang="ru-RU" dirty="0" smtClean="0"/>
              <a:t>Мир </a:t>
            </a:r>
            <a:r>
              <a:rPr lang="ru-RU" dirty="0" err="1" smtClean="0"/>
              <a:t>голубой</a:t>
            </a:r>
            <a:r>
              <a:rPr lang="ru-RU" dirty="0" smtClean="0"/>
              <a:t> планете!</a:t>
            </a:r>
            <a:br>
              <a:rPr lang="ru-RU" dirty="0" smtClean="0"/>
            </a:br>
            <a:r>
              <a:rPr lang="ru-RU" dirty="0" smtClean="0"/>
              <a:t>Мир! Мир! Мир!</a:t>
            </a:r>
            <a:br>
              <a:rPr lang="ru-RU" dirty="0" smtClean="0"/>
            </a:br>
            <a:r>
              <a:rPr lang="ru-RU" dirty="0" smtClean="0"/>
              <a:t>Требуют мира дети!</a:t>
            </a:r>
            <a:br>
              <a:rPr lang="ru-RU" dirty="0" smtClean="0"/>
            </a:br>
            <a:r>
              <a:rPr lang="ru-RU" dirty="0" smtClean="0"/>
              <a:t>Планета наша не для войны</a:t>
            </a:r>
            <a:br>
              <a:rPr lang="ru-RU" dirty="0" smtClean="0"/>
            </a:br>
            <a:r>
              <a:rPr lang="ru-RU" dirty="0" smtClean="0"/>
              <a:t>Для работы счастья и мира</a:t>
            </a:r>
            <a:br>
              <a:rPr lang="ru-RU" dirty="0" smtClean="0"/>
            </a:br>
            <a:r>
              <a:rPr lang="ru-RU" dirty="0" smtClean="0"/>
              <a:t>Для вечно юной доброй весны </a:t>
            </a:r>
            <a:br>
              <a:rPr lang="ru-RU" dirty="0" smtClean="0"/>
            </a:br>
            <a:r>
              <a:rPr lang="ru-RU" dirty="0" smtClean="0"/>
              <a:t>И для ласковой тишины</a:t>
            </a:r>
            <a:br>
              <a:rPr lang="ru-RU" dirty="0" smtClean="0"/>
            </a:br>
            <a:r>
              <a:rPr lang="ru-RU" dirty="0" smtClean="0"/>
              <a:t>Дружно пускай звенят песни и смех</a:t>
            </a:r>
            <a:br>
              <a:rPr lang="ru-RU" dirty="0" smtClean="0"/>
            </a:br>
            <a:r>
              <a:rPr lang="ru-RU" dirty="0" smtClean="0"/>
              <a:t>Солнышко для ребят хватит на всех.</a:t>
            </a:r>
            <a:br>
              <a:rPr lang="ru-RU" dirty="0" smtClean="0"/>
            </a:br>
            <a:r>
              <a:rPr lang="ru-RU" dirty="0" smtClean="0"/>
              <a:t>Свою мечту нам надо найти</a:t>
            </a:r>
            <a:br>
              <a:rPr lang="ru-RU" dirty="0" smtClean="0"/>
            </a:br>
            <a:r>
              <a:rPr lang="ru-RU" dirty="0" smtClean="0"/>
              <a:t>И прославить родину нашу</a:t>
            </a:r>
            <a:br>
              <a:rPr lang="ru-RU" dirty="0" smtClean="0"/>
            </a:br>
            <a:r>
              <a:rPr lang="ru-RU" dirty="0" smtClean="0"/>
              <a:t>Дорог не мало нужно пройти</a:t>
            </a:r>
            <a:br>
              <a:rPr lang="ru-RU" dirty="0" smtClean="0"/>
            </a:br>
            <a:r>
              <a:rPr lang="ru-RU" dirty="0" smtClean="0"/>
              <a:t>А С ВОЙНОЙ НАМ НЕ ПО ПУТИ!!!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429124" y="714357"/>
            <a:ext cx="4371948" cy="5357849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Сейчас   моя  бабушка  уже старенькая, но и теперь не сидит без дела, постоянно занимается посильным трудом. Она, пережившая войну в юном возрасте, знает цену куска хлеба. И я всегда прихожу к ней за мудрым советом.  Я горжусь ею и очень-очень люблю.  Из её рассказов я поняла, что главная мечта всех людей, живущих на нашей планете, одна: </a:t>
            </a:r>
            <a:r>
              <a:rPr lang="ru-RU" b="1" i="1" u="sng" dirty="0" smtClean="0">
                <a:solidFill>
                  <a:srgbClr val="FF0000"/>
                </a:solidFill>
                <a:cs typeface="FrankRuehl" pitchFamily="34" charset="-79"/>
              </a:rPr>
              <a:t>«Только б не было войны. Мир -  во всем Мире!»</a:t>
            </a:r>
            <a:endParaRPr lang="ru-RU" b="1" i="1" u="sng" dirty="0">
              <a:solidFill>
                <a:srgbClr val="FF0000"/>
              </a:solidFill>
              <a:cs typeface="FrankRuehl" pitchFamily="34" charset="-79"/>
            </a:endParaRPr>
          </a:p>
        </p:txBody>
      </p:sp>
      <p:pic>
        <p:nvPicPr>
          <p:cNvPr id="4" name="Рисунок 3" descr="IMG_01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714356"/>
            <a:ext cx="3929090" cy="50006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786314" y="428604"/>
            <a:ext cx="4357686" cy="557216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Рассказывая истории военных времен бабушка </a:t>
            </a:r>
            <a:r>
              <a:rPr lang="ru-RU" dirty="0" err="1" smtClean="0"/>
              <a:t>Минзифа</a:t>
            </a:r>
            <a:r>
              <a:rPr lang="ru-RU" dirty="0" smtClean="0"/>
              <a:t>  волнуется, порою плачет. Мы с трепетом слушали эти рассказы, старались запомнить всё и ничего не упустить из того, что рассказывает бабушка о своем трудном детстве. Страницы бабушкиной жизни очень дороги и многому учат нас.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8" name="Рисунок 7" descr="IMG_009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1071546"/>
            <a:ext cx="4286280" cy="421481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357298"/>
            <a:ext cx="4500594" cy="4357718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Ее юность пришлась на военные и послевоенные годы. Она не участвовала в боевых действиях, над ее головой не рвались снаряды, она не была на оккупированной территории. Но можно ли назвать ее юность счастливым и безоблачным? Через какие испытания ей пришлось пройти? Какой след оставила в ее судьбе война 1941-1945 </a:t>
            </a:r>
            <a:r>
              <a:rPr lang="ru-RU" sz="2000" dirty="0" err="1" smtClean="0">
                <a:solidFill>
                  <a:srgbClr val="002060"/>
                </a:solidFill>
              </a:rPr>
              <a:t>гг</a:t>
            </a:r>
            <a:r>
              <a:rPr lang="ru-RU" sz="2000" dirty="0" smtClean="0">
                <a:solidFill>
                  <a:srgbClr val="002060"/>
                </a:solidFill>
              </a:rPr>
              <a:t>?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IMG_009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643438" y="1714488"/>
            <a:ext cx="4429156" cy="371477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5720" y="214290"/>
            <a:ext cx="885828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err="1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Давлетшина</a:t>
            </a:r>
            <a:r>
              <a:rPr lang="ru-RU" sz="2800" b="1" cap="none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cap="none" spc="50" dirty="0" err="1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Минзифа</a:t>
            </a:r>
            <a:r>
              <a:rPr lang="ru-RU" sz="2800" b="1" cap="none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cap="none" spc="50" dirty="0" err="1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Миннехановна</a:t>
            </a:r>
            <a:endParaRPr lang="ru-RU" sz="2800" b="1" cap="none" spc="50" dirty="0" smtClean="0">
              <a:ln w="11430"/>
              <a:solidFill>
                <a:schemeClr val="accent1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28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родилась в1926г., 5 октября, </a:t>
            </a:r>
            <a:r>
              <a:rPr lang="ru-RU" sz="2800" b="1" spc="50" dirty="0" err="1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д.Хасанша</a:t>
            </a:r>
            <a:endParaRPr lang="ru-RU" sz="2800" b="1" cap="none" spc="50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IMG_01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500561" y="1785927"/>
            <a:ext cx="4786346" cy="3786212"/>
          </a:xfrm>
        </p:spPr>
      </p:pic>
      <p:sp>
        <p:nvSpPr>
          <p:cNvPr id="8" name="Прямоугольник 7"/>
          <p:cNvSpPr/>
          <p:nvPr/>
        </p:nvSpPr>
        <p:spPr>
          <a:xfrm>
            <a:off x="642910" y="714356"/>
            <a:ext cx="407196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/>
              <a:t>Моя</a:t>
            </a:r>
            <a:r>
              <a:rPr lang="en-US" sz="2000" dirty="0" smtClean="0"/>
              <a:t> </a:t>
            </a:r>
            <a:r>
              <a:rPr lang="en-US" sz="2000" dirty="0" err="1" smtClean="0"/>
              <a:t>бабушка</a:t>
            </a:r>
            <a:r>
              <a:rPr lang="en-US" sz="2000" dirty="0" smtClean="0"/>
              <a:t> </a:t>
            </a:r>
            <a:r>
              <a:rPr lang="en-US" sz="2000" dirty="0" err="1" smtClean="0"/>
              <a:t>рассказывала</a:t>
            </a:r>
            <a:r>
              <a:rPr lang="en-US" sz="2000" dirty="0" smtClean="0"/>
              <a:t>, </a:t>
            </a:r>
            <a:r>
              <a:rPr lang="en-US" sz="2000" dirty="0" err="1" smtClean="0"/>
              <a:t>что</a:t>
            </a:r>
            <a:r>
              <a:rPr lang="en-US" sz="2000" dirty="0" smtClean="0"/>
              <a:t> </a:t>
            </a:r>
            <a:r>
              <a:rPr lang="en-US" sz="2000" dirty="0" err="1" smtClean="0"/>
              <a:t>дети</a:t>
            </a:r>
            <a:r>
              <a:rPr lang="en-US" sz="2000" dirty="0" smtClean="0"/>
              <a:t> </a:t>
            </a:r>
            <a:r>
              <a:rPr lang="en-US" sz="2000" dirty="0" err="1" smtClean="0"/>
              <a:t>вместе</a:t>
            </a:r>
            <a:r>
              <a:rPr lang="en-US" sz="2000" dirty="0" smtClean="0"/>
              <a:t> </a:t>
            </a:r>
            <a:r>
              <a:rPr lang="en-US" sz="2000" dirty="0" err="1" smtClean="0"/>
              <a:t>со</a:t>
            </a:r>
            <a:r>
              <a:rPr lang="en-US" sz="2000" dirty="0" smtClean="0"/>
              <a:t> </a:t>
            </a:r>
            <a:r>
              <a:rPr lang="en-US" sz="2000" dirty="0" err="1" smtClean="0"/>
              <a:t>взрослыми</a:t>
            </a:r>
            <a:r>
              <a:rPr lang="en-US" sz="2000" dirty="0" smtClean="0"/>
              <a:t>, </a:t>
            </a:r>
            <a:r>
              <a:rPr lang="en-US" sz="2000" dirty="0" err="1" smtClean="0"/>
              <a:t>начиная</a:t>
            </a:r>
            <a:r>
              <a:rPr lang="en-US" sz="2000" dirty="0" smtClean="0"/>
              <a:t> с </a:t>
            </a:r>
            <a:r>
              <a:rPr lang="en-US" sz="2000" dirty="0" err="1" smtClean="0"/>
              <a:t>ранней</a:t>
            </a:r>
            <a:r>
              <a:rPr lang="en-US" sz="2000" dirty="0" smtClean="0"/>
              <a:t>  </a:t>
            </a:r>
            <a:r>
              <a:rPr lang="en-US" sz="2000" dirty="0" err="1" smtClean="0"/>
              <a:t>весны</a:t>
            </a:r>
            <a:r>
              <a:rPr lang="en-US" sz="2000" dirty="0" smtClean="0"/>
              <a:t>, </a:t>
            </a:r>
            <a:r>
              <a:rPr lang="en-US" sz="2000" dirty="0" err="1" smtClean="0"/>
              <a:t>работали</a:t>
            </a:r>
            <a:r>
              <a:rPr lang="en-US" sz="2000" dirty="0" smtClean="0"/>
              <a:t> в </a:t>
            </a:r>
            <a:r>
              <a:rPr lang="en-US" sz="2000" dirty="0" err="1" smtClean="0"/>
              <a:t>поле</a:t>
            </a:r>
            <a:r>
              <a:rPr lang="en-US" sz="2000" dirty="0" smtClean="0"/>
              <a:t>. </a:t>
            </a:r>
            <a:r>
              <a:rPr lang="en-US" sz="2000" dirty="0" err="1" smtClean="0"/>
              <a:t>На</a:t>
            </a:r>
            <a:r>
              <a:rPr lang="en-US" sz="2000" dirty="0" smtClean="0"/>
              <a:t> </a:t>
            </a:r>
            <a:r>
              <a:rPr lang="en-US" sz="2000" dirty="0" err="1" smtClean="0"/>
              <a:t>лошадях</a:t>
            </a:r>
            <a:r>
              <a:rPr lang="en-US" sz="2000" dirty="0" smtClean="0"/>
              <a:t> </a:t>
            </a:r>
            <a:r>
              <a:rPr lang="en-US" sz="2000" dirty="0" err="1" smtClean="0"/>
              <a:t>самостоятельно</a:t>
            </a:r>
            <a:r>
              <a:rPr lang="en-US" sz="2000" dirty="0" smtClean="0"/>
              <a:t> </a:t>
            </a:r>
            <a:r>
              <a:rPr lang="en-US" sz="2000" dirty="0" err="1" smtClean="0"/>
              <a:t>пахали</a:t>
            </a:r>
            <a:r>
              <a:rPr lang="en-US" sz="2000" dirty="0" smtClean="0"/>
              <a:t> </a:t>
            </a:r>
            <a:r>
              <a:rPr lang="en-US" sz="2000" dirty="0" err="1" smtClean="0"/>
              <a:t>землю</a:t>
            </a:r>
            <a:r>
              <a:rPr lang="en-US" sz="2000" dirty="0" smtClean="0"/>
              <a:t>. </a:t>
            </a:r>
            <a:r>
              <a:rPr lang="en-US" sz="2000" dirty="0" err="1" smtClean="0"/>
              <a:t>Сеяли</a:t>
            </a:r>
            <a:r>
              <a:rPr lang="en-US" sz="2000" dirty="0" smtClean="0"/>
              <a:t> </a:t>
            </a:r>
            <a:r>
              <a:rPr lang="en-US" sz="2000" dirty="0" err="1" smtClean="0"/>
              <a:t>хлеб</a:t>
            </a:r>
            <a:r>
              <a:rPr lang="en-US" sz="2000" dirty="0" smtClean="0"/>
              <a:t> и </a:t>
            </a:r>
            <a:r>
              <a:rPr lang="en-US" sz="2000" dirty="0" err="1" smtClean="0"/>
              <a:t>осенью</a:t>
            </a:r>
            <a:r>
              <a:rPr lang="en-US" sz="2000" dirty="0" smtClean="0"/>
              <a:t> </a:t>
            </a:r>
            <a:r>
              <a:rPr lang="en-US" sz="2000" dirty="0" err="1" smtClean="0"/>
              <a:t>убирали</a:t>
            </a:r>
            <a:r>
              <a:rPr lang="en-US" sz="2000" dirty="0" smtClean="0"/>
              <a:t> </a:t>
            </a:r>
            <a:r>
              <a:rPr lang="en-US" sz="2000" dirty="0" err="1" smtClean="0"/>
              <a:t>его</a:t>
            </a:r>
            <a:r>
              <a:rPr lang="en-US" sz="2000" dirty="0" smtClean="0"/>
              <a:t> </a:t>
            </a:r>
            <a:r>
              <a:rPr lang="en-US" sz="2000" dirty="0" err="1" smtClean="0"/>
              <a:t>вручную</a:t>
            </a:r>
            <a:r>
              <a:rPr lang="en-US" sz="2000" dirty="0" smtClean="0"/>
              <a:t>. </a:t>
            </a:r>
            <a:r>
              <a:rPr lang="en-US" sz="2000" dirty="0" err="1" smtClean="0"/>
              <a:t>Все</a:t>
            </a:r>
            <a:r>
              <a:rPr lang="en-US" sz="2000" dirty="0" smtClean="0"/>
              <a:t> </a:t>
            </a:r>
            <a:r>
              <a:rPr lang="en-US" sz="2000" dirty="0" err="1" smtClean="0"/>
              <a:t>лето</a:t>
            </a:r>
            <a:r>
              <a:rPr lang="en-US" sz="2000" dirty="0" smtClean="0"/>
              <a:t> </a:t>
            </a:r>
            <a:r>
              <a:rPr lang="en-US" sz="2000" dirty="0" err="1" smtClean="0"/>
              <a:t>пололи</a:t>
            </a:r>
            <a:r>
              <a:rPr lang="en-US" sz="2000" dirty="0" smtClean="0"/>
              <a:t> </a:t>
            </a:r>
            <a:r>
              <a:rPr lang="en-US" sz="2000" dirty="0" err="1" smtClean="0"/>
              <a:t>посевы</a:t>
            </a:r>
            <a:r>
              <a:rPr lang="en-US" sz="2000" dirty="0" smtClean="0"/>
              <a:t>, </a:t>
            </a:r>
            <a:r>
              <a:rPr lang="en-US" sz="2000" dirty="0" err="1" smtClean="0"/>
              <a:t>косили</a:t>
            </a:r>
            <a:r>
              <a:rPr lang="en-US" sz="2000" dirty="0" smtClean="0"/>
              <a:t> </a:t>
            </a:r>
            <a:r>
              <a:rPr lang="en-US" sz="2000" dirty="0" err="1" smtClean="0"/>
              <a:t>сено</a:t>
            </a:r>
            <a:r>
              <a:rPr lang="en-US" sz="2000" dirty="0" smtClean="0"/>
              <a:t>, </a:t>
            </a:r>
            <a:r>
              <a:rPr lang="en-US" sz="2000" dirty="0" err="1" smtClean="0"/>
              <a:t>выращивали</a:t>
            </a:r>
            <a:r>
              <a:rPr lang="en-US" sz="2000" dirty="0" smtClean="0"/>
              <a:t> </a:t>
            </a:r>
            <a:r>
              <a:rPr lang="en-US" sz="2000" dirty="0" err="1" smtClean="0"/>
              <a:t>овощи</a:t>
            </a:r>
            <a:r>
              <a:rPr lang="en-US" sz="2000" dirty="0" smtClean="0"/>
              <a:t>. </a:t>
            </a:r>
            <a:r>
              <a:rPr lang="en-US" sz="2000" dirty="0" err="1" smtClean="0"/>
              <a:t>Весь</a:t>
            </a:r>
            <a:r>
              <a:rPr lang="en-US" sz="2000" dirty="0" smtClean="0"/>
              <a:t> </a:t>
            </a:r>
            <a:r>
              <a:rPr lang="en-US" sz="2000" dirty="0" err="1" smtClean="0"/>
              <a:t>собранный</a:t>
            </a:r>
            <a:r>
              <a:rPr lang="en-US" sz="2000" dirty="0" smtClean="0"/>
              <a:t> </a:t>
            </a:r>
            <a:r>
              <a:rPr lang="en-US" sz="2000" dirty="0" err="1" smtClean="0"/>
              <a:t>урожай</a:t>
            </a:r>
            <a:r>
              <a:rPr lang="en-US" sz="2000" dirty="0" smtClean="0"/>
              <a:t>  </a:t>
            </a:r>
            <a:r>
              <a:rPr lang="en-US" sz="2000" dirty="0" err="1" smtClean="0"/>
              <a:t>отправляли</a:t>
            </a:r>
            <a:r>
              <a:rPr lang="en-US" sz="2000" dirty="0" smtClean="0"/>
              <a:t> </a:t>
            </a:r>
            <a:r>
              <a:rPr lang="en-US" sz="2000" dirty="0" err="1" smtClean="0"/>
              <a:t>на</a:t>
            </a:r>
            <a:r>
              <a:rPr lang="en-US" sz="2000" dirty="0" smtClean="0"/>
              <a:t> </a:t>
            </a:r>
            <a:r>
              <a:rPr lang="en-US" sz="2000" dirty="0" err="1" smtClean="0"/>
              <a:t>фронт</a:t>
            </a:r>
            <a:r>
              <a:rPr lang="en-US" sz="2000" dirty="0" smtClean="0"/>
              <a:t>. </a:t>
            </a:r>
            <a:r>
              <a:rPr lang="en-US" sz="2000" dirty="0" err="1" smtClean="0"/>
              <a:t>Ведь</a:t>
            </a:r>
            <a:r>
              <a:rPr lang="en-US" sz="2000" dirty="0" smtClean="0"/>
              <a:t> </a:t>
            </a:r>
            <a:r>
              <a:rPr lang="en-US" sz="2000" dirty="0" err="1" smtClean="0"/>
              <a:t>для</a:t>
            </a:r>
            <a:r>
              <a:rPr lang="en-US" sz="2000" dirty="0" smtClean="0"/>
              <a:t> </a:t>
            </a:r>
            <a:r>
              <a:rPr lang="en-US" sz="2000" dirty="0" err="1" smtClean="0"/>
              <a:t>фронтовиков</a:t>
            </a:r>
            <a:r>
              <a:rPr lang="en-US" sz="2000" dirty="0" smtClean="0"/>
              <a:t> и </a:t>
            </a:r>
            <a:r>
              <a:rPr lang="en-US" sz="2000" dirty="0" err="1" smtClean="0"/>
              <a:t>для</a:t>
            </a:r>
            <a:r>
              <a:rPr lang="en-US" sz="2000" dirty="0" smtClean="0"/>
              <a:t> </a:t>
            </a:r>
            <a:r>
              <a:rPr lang="en-US" sz="2000" dirty="0" err="1" smtClean="0"/>
              <a:t>рабочих</a:t>
            </a:r>
            <a:r>
              <a:rPr lang="en-US" sz="2000" dirty="0" smtClean="0"/>
              <a:t> </a:t>
            </a:r>
            <a:r>
              <a:rPr lang="en-US" sz="2000" dirty="0" err="1" smtClean="0"/>
              <a:t>нужен</a:t>
            </a:r>
            <a:r>
              <a:rPr lang="en-US" sz="2000" dirty="0" smtClean="0"/>
              <a:t> </a:t>
            </a:r>
            <a:r>
              <a:rPr lang="en-US" sz="2000" dirty="0" err="1" smtClean="0"/>
              <a:t>был</a:t>
            </a:r>
            <a:r>
              <a:rPr lang="en-US" sz="2000" dirty="0" smtClean="0"/>
              <a:t> </a:t>
            </a:r>
            <a:r>
              <a:rPr lang="en-US" sz="2000" dirty="0" err="1" smtClean="0"/>
              <a:t>хлеб</a:t>
            </a:r>
            <a:r>
              <a:rPr lang="en-US" sz="2000" dirty="0" smtClean="0"/>
              <a:t>.   В </a:t>
            </a:r>
            <a:r>
              <a:rPr lang="en-US" sz="2000" dirty="0" err="1" smtClean="0"/>
              <a:t>деревне</a:t>
            </a:r>
            <a:r>
              <a:rPr lang="en-US" sz="2000" dirty="0" smtClean="0"/>
              <a:t> </a:t>
            </a:r>
            <a:r>
              <a:rPr lang="en-US" sz="2000" dirty="0" err="1" smtClean="0"/>
              <a:t>оставляли</a:t>
            </a:r>
            <a:r>
              <a:rPr lang="en-US" sz="2000" dirty="0" smtClean="0"/>
              <a:t> </a:t>
            </a:r>
            <a:r>
              <a:rPr lang="en-US" sz="2000" dirty="0" err="1" smtClean="0"/>
              <a:t>хлеб</a:t>
            </a:r>
            <a:r>
              <a:rPr lang="en-US" sz="2000" dirty="0" smtClean="0"/>
              <a:t> </a:t>
            </a:r>
            <a:r>
              <a:rPr lang="en-US" sz="2000" dirty="0" err="1" smtClean="0"/>
              <a:t>только</a:t>
            </a:r>
            <a:r>
              <a:rPr lang="en-US" sz="2000" dirty="0" smtClean="0"/>
              <a:t> </a:t>
            </a:r>
            <a:r>
              <a:rPr lang="en-US" sz="2000" dirty="0" err="1" smtClean="0"/>
              <a:t>на</a:t>
            </a:r>
            <a:r>
              <a:rPr lang="en-US" sz="2000" dirty="0" smtClean="0"/>
              <a:t> </a:t>
            </a:r>
            <a:r>
              <a:rPr lang="en-US" sz="2000" dirty="0" err="1" smtClean="0"/>
              <a:t>семена</a:t>
            </a:r>
            <a:r>
              <a:rPr lang="en-US" sz="2000" dirty="0" smtClean="0"/>
              <a:t> </a:t>
            </a:r>
            <a:r>
              <a:rPr lang="en-US" sz="2000" dirty="0" err="1" smtClean="0"/>
              <a:t>для</a:t>
            </a:r>
            <a:r>
              <a:rPr lang="en-US" sz="2000" dirty="0" smtClean="0"/>
              <a:t> </a:t>
            </a:r>
            <a:r>
              <a:rPr lang="en-US" sz="2000" dirty="0" err="1" smtClean="0"/>
              <a:t>будущего</a:t>
            </a:r>
            <a:r>
              <a:rPr lang="en-US" sz="2000" dirty="0" smtClean="0"/>
              <a:t> </a:t>
            </a:r>
            <a:r>
              <a:rPr lang="en-US" sz="2000" dirty="0" err="1" smtClean="0"/>
              <a:t>урожая</a:t>
            </a:r>
            <a:r>
              <a:rPr lang="en-US" sz="2000" dirty="0" smtClean="0"/>
              <a:t>. </a:t>
            </a:r>
            <a:endParaRPr lang="ru-RU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Бабушка </a:t>
            </a:r>
            <a:r>
              <a:rPr lang="ru-RU" dirty="0" err="1" smtClean="0"/>
              <a:t>Минзифа</a:t>
            </a:r>
            <a:r>
              <a:rPr lang="ru-RU" dirty="0" smtClean="0"/>
              <a:t> с детьми и мужем.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14356"/>
            <a:ext cx="4071966" cy="41434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   После окончания 7 летней  школы  </a:t>
            </a:r>
            <a:r>
              <a:rPr lang="ru-RU" sz="1800" dirty="0" err="1" smtClean="0"/>
              <a:t>Минзифа</a:t>
            </a:r>
            <a:r>
              <a:rPr lang="ru-RU" sz="1800" dirty="0" smtClean="0"/>
              <a:t> </a:t>
            </a:r>
            <a:r>
              <a:rPr lang="ru-RU" sz="1800" dirty="0" err="1" smtClean="0"/>
              <a:t>Миннехановна</a:t>
            </a:r>
            <a:r>
              <a:rPr lang="ru-RU" sz="1800" dirty="0" smtClean="0"/>
              <a:t> поступила в педучилище г. </a:t>
            </a:r>
            <a:r>
              <a:rPr lang="ru-RU" sz="1800" dirty="0" err="1" smtClean="0"/>
              <a:t>Мамадыш</a:t>
            </a:r>
            <a:r>
              <a:rPr lang="ru-RU" sz="1800" dirty="0" smtClean="0"/>
              <a:t>, успешно закончила его. Но стала работать в родном селе продавщицей, проработала там около 20 лет.  </a:t>
            </a:r>
            <a:r>
              <a:rPr lang="ru-RU" sz="1800" dirty="0" smtClean="0"/>
              <a:t> </a:t>
            </a:r>
            <a:r>
              <a:rPr lang="ru-RU" sz="1800" dirty="0" smtClean="0"/>
              <a:t>В</a:t>
            </a:r>
            <a:r>
              <a:rPr lang="ru-RU" sz="1800" dirty="0" smtClean="0"/>
              <a:t>ышла </a:t>
            </a:r>
            <a:r>
              <a:rPr lang="ru-RU" sz="1800" dirty="0" smtClean="0"/>
              <a:t>замуж, у нее родились двое детей, мальчик и девочка. Теперь у бабушки </a:t>
            </a:r>
            <a:r>
              <a:rPr lang="ru-RU" sz="1800" dirty="0" err="1" smtClean="0"/>
              <a:t>Минзифы</a:t>
            </a:r>
            <a:r>
              <a:rPr lang="ru-RU" sz="1800" dirty="0" smtClean="0"/>
              <a:t> много внуков.</a:t>
            </a:r>
            <a:endParaRPr lang="ru-RU" sz="1800" dirty="0"/>
          </a:p>
        </p:txBody>
      </p:sp>
      <p:pic>
        <p:nvPicPr>
          <p:cNvPr id="4" name="Рисунок 3" descr="IMG_01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4514131" y="629349"/>
            <a:ext cx="4357718" cy="409910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71480"/>
            <a:ext cx="8929718" cy="14287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Сделайте прошлое Вашего рода предметом Истории — это будет лучшим подарком для Ваших потомков и наилучшим памятником тем, кого уже нет с Вами.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" name="Содержимое 9" descr="IMG_01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00100" y="1785926"/>
            <a:ext cx="6929486" cy="4071965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1934" y="500042"/>
            <a:ext cx="4643470" cy="5857917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-  Бабушка, расскажи мне, что ты знаешь о войне?</a:t>
            </a:r>
          </a:p>
          <a:p>
            <a:pPr>
              <a:buNone/>
            </a:pPr>
            <a:r>
              <a:rPr lang="ru-RU" dirty="0" smtClean="0"/>
              <a:t>  - Мне  было 18 лет, когда началась война.  Все мужчины призывного возраста ушли на фронт, а оставшимся женщинам, старикам и детям осталось ожидание и выживание в тяжелейших условиях. Война прошла через всю мою жизнь рваной, незаживающей раной. Не зря наше поколение называют подранками войны. Эта боль и ужас настолько сильны, что иногда мне казалось, что я сама была участником боевых действий.</a:t>
            </a:r>
            <a:endParaRPr lang="ru-RU" dirty="0"/>
          </a:p>
        </p:txBody>
      </p:sp>
      <p:pic>
        <p:nvPicPr>
          <p:cNvPr id="4" name="Рисунок 3" descr="IMG_01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3643314"/>
            <a:ext cx="3643338" cy="2714644"/>
          </a:xfrm>
          <a:prstGeom prst="rect">
            <a:avLst/>
          </a:prstGeom>
        </p:spPr>
      </p:pic>
      <p:pic>
        <p:nvPicPr>
          <p:cNvPr id="5" name="Рисунок 4" descr="IMG_01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357166"/>
            <a:ext cx="3643338" cy="2928958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472</TotalTime>
  <Words>1057</Words>
  <PresentationFormat>Экран (4:3)</PresentationFormat>
  <Paragraphs>42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Аспект</vt:lpstr>
      <vt:lpstr>Слайд 1</vt:lpstr>
      <vt:lpstr>Война вошла в каждую советскую семью, независимо от национальности и вероисповедания, коснулась всех – от мала до велика. </vt:lpstr>
      <vt:lpstr>Слайд 3</vt:lpstr>
      <vt:lpstr>Слайд 4</vt:lpstr>
      <vt:lpstr>Ее юность пришлась на военные и послевоенные годы. Она не участвовала в боевых действиях, над ее головой не рвались снаряды, она не была на оккупированной территории. Но можно ли назвать ее юность счастливым и безоблачным? Через какие испытания ей пришлось пройти? Какой след оставила в ее судьбе война 1941-1945 гг?</vt:lpstr>
      <vt:lpstr>Слайд 6</vt:lpstr>
      <vt:lpstr> Бабушка Минзифа с детьми и мужем.</vt:lpstr>
      <vt:lpstr>Сделайте прошлое Вашего рода предметом Истории — это будет лучшим подарком для Ваших потомков и наилучшим памятником тем, кого уже нет с Вами. 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Послевоенные годы</vt:lpstr>
      <vt:lpstr>Слайд 18</vt:lpstr>
      <vt:lpstr>Слайд 19</vt:lpstr>
      <vt:lpstr>Слайд 20</vt:lpstr>
      <vt:lpstr>МИР ВАМ И ВАШЕМУ ДОМУ! Спасибо за внимание! </vt:lpstr>
      <vt:lpstr>Благодарим  семью Минзифы Миннехановны  за помощь и поддержку, использованы фотографии семейного архива.</vt:lpstr>
      <vt:lpstr>В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GUl</dc:creator>
  <cp:lastModifiedBy>GUl</cp:lastModifiedBy>
  <cp:revision>74</cp:revision>
  <dcterms:created xsi:type="dcterms:W3CDTF">2015-02-11T18:53:24Z</dcterms:created>
  <dcterms:modified xsi:type="dcterms:W3CDTF">2015-02-13T12:36:31Z</dcterms:modified>
</cp:coreProperties>
</file>